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slide" Target="slides/slide17.xml"/><Relationship Id="rId10" Type="http://schemas.openxmlformats.org/officeDocument/2006/relationships/slide" Target="slides/slide5.xml"/><Relationship Id="rId21" Type="http://schemas.openxmlformats.org/officeDocument/2006/relationships/slide" Target="slides/slide16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d2ebf6ca4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d2ebf6ca4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d2ebf6ca4a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d2ebf6ca4a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d2ebf6ca4a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d2ebf6ca4a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d2ebf6ca4a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d2ebf6ca4a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3d2ebf6ca4a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3d2ebf6ca4a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d2ebf6ca4a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d2ebf6ca4a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d2ebf6ca4a_0_5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d2ebf6ca4a_0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d2ebf6ca4a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d2ebf6ca4a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046d5ff529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046d5ff529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d2ebf6ca4a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d2ebf6ca4a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d2ebf6ca4a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3d2ebf6ca4a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d2ebf6ca4a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d2ebf6ca4a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d2ebf6ca4a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d2ebf6ca4a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d2ebf6ca4a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d2ebf6ca4a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d2ebf6ca4a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d2ebf6ca4a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3d2ebf6ca4a_0_2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3d2ebf6ca4a_0_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d2ebf6ca4a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d2ebf6ca4a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d2ebf6ca4a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d2ebf6ca4a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5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6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4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1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7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4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8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99" name="Google Shape;9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104" name="Google Shape;10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109" name="Google Shape;10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114" name="Google Shape;11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119" name="Google Shape;11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124" name="Google Shape;12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129" name="Google Shape;129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p2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36" name="Google Shape;136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2171" y="1189425"/>
            <a:ext cx="8639654" cy="3014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141" name="Google Shape;141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59" name="Google Shape;5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64" name="Google Shape;64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69" name="Google Shape;6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74" name="Google Shape;74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79" name="Google Shape;7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84" name="Google Shape;84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89" name="Google Shape;8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Zkrášlit tento snímek" id="94" name="Google Shape;9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35700" y="0"/>
            <a:ext cx="9210675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